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80" r:id="rId4"/>
    <p:sldId id="281" r:id="rId5"/>
    <p:sldId id="279" r:id="rId6"/>
    <p:sldId id="27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63290B-0433-4AA7-AA22-30C8DBF910C8}" v="19" dt="2019-08-09T18:05:58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ey Ivanov" userId="dc222e98b39a7953" providerId="LiveId" clId="{30489089-988F-4FE1-B272-AEDFAA3C10AB}"/>
  </pc:docChgLst>
  <pc:docChgLst>
    <pc:chgData userId="dc222e98b39a7953" providerId="LiveId" clId="{DDBF8510-56AE-4BBD-85C5-CCB6A508A63D}"/>
  </pc:docChgLst>
  <pc:docChgLst>
    <pc:chgData name="Sergey Ivanov" userId="dc222e98b39a7953" providerId="LiveId" clId="{F363290B-0433-4AA7-AA22-30C8DBF910C8}"/>
    <pc:docChg chg="undo custSel addSld modSld">
      <pc:chgData name="Sergey Ivanov" userId="dc222e98b39a7953" providerId="LiveId" clId="{F363290B-0433-4AA7-AA22-30C8DBF910C8}" dt="2019-08-09T18:10:58.827" v="1067" actId="20577"/>
      <pc:docMkLst>
        <pc:docMk/>
      </pc:docMkLst>
      <pc:sldChg chg="addSp delSp modSp add modTransition">
        <pc:chgData name="Sergey Ivanov" userId="dc222e98b39a7953" providerId="LiveId" clId="{F363290B-0433-4AA7-AA22-30C8DBF910C8}" dt="2019-08-09T16:14:16.838" v="736"/>
        <pc:sldMkLst>
          <pc:docMk/>
          <pc:sldMk cId="4202427206" sldId="256"/>
        </pc:sldMkLst>
        <pc:spChg chg="del">
          <ac:chgData name="Sergey Ivanov" userId="dc222e98b39a7953" providerId="LiveId" clId="{F363290B-0433-4AA7-AA22-30C8DBF910C8}" dt="2019-08-09T15:52:53.318" v="523" actId="478"/>
          <ac:spMkLst>
            <pc:docMk/>
            <pc:sldMk cId="4202427206" sldId="256"/>
            <ac:spMk id="2" creationId="{00000000-0000-0000-0000-000000000000}"/>
          </ac:spMkLst>
        </pc:spChg>
        <pc:spChg chg="mod">
          <ac:chgData name="Sergey Ivanov" userId="dc222e98b39a7953" providerId="LiveId" clId="{F363290B-0433-4AA7-AA22-30C8DBF910C8}" dt="2019-08-09T16:00:33.740" v="623" actId="27636"/>
          <ac:spMkLst>
            <pc:docMk/>
            <pc:sldMk cId="4202427206" sldId="256"/>
            <ac:spMk id="3" creationId="{00000000-0000-0000-0000-000000000000}"/>
          </ac:spMkLst>
        </pc:spChg>
        <pc:spChg chg="add del mod">
          <ac:chgData name="Sergey Ivanov" userId="dc222e98b39a7953" providerId="LiveId" clId="{F363290B-0433-4AA7-AA22-30C8DBF910C8}" dt="2019-08-09T15:53:03.249" v="527" actId="478"/>
          <ac:spMkLst>
            <pc:docMk/>
            <pc:sldMk cId="4202427206" sldId="256"/>
            <ac:spMk id="6" creationId="{CCD62013-4193-46F4-861D-76F9569DB9A2}"/>
          </ac:spMkLst>
        </pc:spChg>
        <pc:picChg chg="mod">
          <ac:chgData name="Sergey Ivanov" userId="dc222e98b39a7953" providerId="LiveId" clId="{F363290B-0433-4AA7-AA22-30C8DBF910C8}" dt="2019-08-09T15:53:33.862" v="537" actId="1076"/>
          <ac:picMkLst>
            <pc:docMk/>
            <pc:sldMk cId="4202427206" sldId="256"/>
            <ac:picMk id="5" creationId="{00000000-0000-0000-0000-000000000000}"/>
          </ac:picMkLst>
        </pc:picChg>
        <pc:picChg chg="add del mod">
          <ac:chgData name="Sergey Ivanov" userId="dc222e98b39a7953" providerId="LiveId" clId="{F363290B-0433-4AA7-AA22-30C8DBF910C8}" dt="2019-08-09T15:53:35.532" v="538" actId="1076"/>
          <ac:picMkLst>
            <pc:docMk/>
            <pc:sldMk cId="4202427206" sldId="256"/>
            <ac:picMk id="7" creationId="{08890D3A-0391-4C38-BC6A-3D669D045778}"/>
          </ac:picMkLst>
        </pc:picChg>
      </pc:sldChg>
      <pc:sldChg chg="addSp delSp modSp modTransition">
        <pc:chgData name="Sergey Ivanov" userId="dc222e98b39a7953" providerId="LiveId" clId="{F363290B-0433-4AA7-AA22-30C8DBF910C8}" dt="2019-08-09T18:04:15.480" v="968" actId="27636"/>
        <pc:sldMkLst>
          <pc:docMk/>
          <pc:sldMk cId="2228573375" sldId="272"/>
        </pc:sldMkLst>
        <pc:spChg chg="del mod">
          <ac:chgData name="Sergey Ivanov" userId="dc222e98b39a7953" providerId="LiveId" clId="{F363290B-0433-4AA7-AA22-30C8DBF910C8}" dt="2019-08-09T15:53:48.950" v="539" actId="478"/>
          <ac:spMkLst>
            <pc:docMk/>
            <pc:sldMk cId="2228573375" sldId="272"/>
            <ac:spMk id="2" creationId="{04B5F080-850B-4117-93E7-FF83FBCC19EE}"/>
          </ac:spMkLst>
        </pc:spChg>
        <pc:spChg chg="mod">
          <ac:chgData name="Sergey Ivanov" userId="dc222e98b39a7953" providerId="LiveId" clId="{F363290B-0433-4AA7-AA22-30C8DBF910C8}" dt="2019-08-09T18:04:15.480" v="968" actId="27636"/>
          <ac:spMkLst>
            <pc:docMk/>
            <pc:sldMk cId="2228573375" sldId="272"/>
            <ac:spMk id="3" creationId="{458455C1-AEAA-48D0-A993-21CB5E84F336}"/>
          </ac:spMkLst>
        </pc:spChg>
        <pc:spChg chg="add del mod">
          <ac:chgData name="Sergey Ivanov" userId="dc222e98b39a7953" providerId="LiveId" clId="{F363290B-0433-4AA7-AA22-30C8DBF910C8}" dt="2019-08-09T15:53:51.822" v="540" actId="478"/>
          <ac:spMkLst>
            <pc:docMk/>
            <pc:sldMk cId="2228573375" sldId="272"/>
            <ac:spMk id="5" creationId="{019B1605-4EC1-4C08-8AA4-3583AEBD3078}"/>
          </ac:spMkLst>
        </pc:spChg>
        <pc:spChg chg="mod">
          <ac:chgData name="Sergey Ivanov" userId="dc222e98b39a7953" providerId="LiveId" clId="{F363290B-0433-4AA7-AA22-30C8DBF910C8}" dt="2019-08-09T15:59:42.994" v="612" actId="1076"/>
          <ac:spMkLst>
            <pc:docMk/>
            <pc:sldMk cId="2228573375" sldId="272"/>
            <ac:spMk id="7" creationId="{15029D50-CF03-4191-975A-65AF1D72ED6F}"/>
          </ac:spMkLst>
        </pc:spChg>
        <pc:spChg chg="del">
          <ac:chgData name="Sergey Ivanov" userId="dc222e98b39a7953" providerId="LiveId" clId="{F363290B-0433-4AA7-AA22-30C8DBF910C8}" dt="2019-08-09T15:59:35.545" v="610" actId="478"/>
          <ac:spMkLst>
            <pc:docMk/>
            <pc:sldMk cId="2228573375" sldId="272"/>
            <ac:spMk id="8" creationId="{A5B2A090-F5C9-4D12-8E0A-C77E9766B8D1}"/>
          </ac:spMkLst>
        </pc:spChg>
        <pc:picChg chg="del">
          <ac:chgData name="Sergey Ivanov" userId="dc222e98b39a7953" providerId="LiveId" clId="{F363290B-0433-4AA7-AA22-30C8DBF910C8}" dt="2019-08-09T15:57:53.259" v="597" actId="478"/>
          <ac:picMkLst>
            <pc:docMk/>
            <pc:sldMk cId="2228573375" sldId="272"/>
            <ac:picMk id="6" creationId="{36868040-59B4-4764-887F-A1561DAD1DBD}"/>
          </ac:picMkLst>
        </pc:picChg>
        <pc:picChg chg="mod">
          <ac:chgData name="Sergey Ivanov" userId="dc222e98b39a7953" providerId="LiveId" clId="{F363290B-0433-4AA7-AA22-30C8DBF910C8}" dt="2019-08-09T15:59:47.383" v="613" actId="14100"/>
          <ac:picMkLst>
            <pc:docMk/>
            <pc:sldMk cId="2228573375" sldId="272"/>
            <ac:picMk id="9" creationId="{518EC942-8FB6-4BC3-A709-4A1AC5FE234F}"/>
          </ac:picMkLst>
        </pc:picChg>
        <pc:picChg chg="add mod">
          <ac:chgData name="Sergey Ivanov" userId="dc222e98b39a7953" providerId="LiveId" clId="{F363290B-0433-4AA7-AA22-30C8DBF910C8}" dt="2019-08-09T17:29:56.033" v="747" actId="14100"/>
          <ac:picMkLst>
            <pc:docMk/>
            <pc:sldMk cId="2228573375" sldId="272"/>
            <ac:picMk id="11" creationId="{24F4A276-D9D3-4519-B7E9-E9601E7B2D21}"/>
          </ac:picMkLst>
        </pc:picChg>
        <pc:picChg chg="add mod">
          <ac:chgData name="Sergey Ivanov" userId="dc222e98b39a7953" providerId="LiveId" clId="{F363290B-0433-4AA7-AA22-30C8DBF910C8}" dt="2019-08-09T15:58:53.893" v="602" actId="1076"/>
          <ac:picMkLst>
            <pc:docMk/>
            <pc:sldMk cId="2228573375" sldId="272"/>
            <ac:picMk id="12" creationId="{F7539FC1-73AD-481C-AE5A-6D0FE1D9E5F7}"/>
          </ac:picMkLst>
        </pc:picChg>
        <pc:picChg chg="mod">
          <ac:chgData name="Sergey Ivanov" userId="dc222e98b39a7953" providerId="LiveId" clId="{F363290B-0433-4AA7-AA22-30C8DBF910C8}" dt="2019-08-09T15:59:03.557" v="603" actId="1076"/>
          <ac:picMkLst>
            <pc:docMk/>
            <pc:sldMk cId="2228573375" sldId="272"/>
            <ac:picMk id="14" creationId="{12C58492-A76C-49D9-B412-8F0BC0C1C993}"/>
          </ac:picMkLst>
        </pc:picChg>
        <pc:picChg chg="del mod">
          <ac:chgData name="Sergey Ivanov" userId="dc222e98b39a7953" providerId="LiveId" clId="{F363290B-0433-4AA7-AA22-30C8DBF910C8}" dt="2019-08-09T17:20:36.497" v="739" actId="478"/>
          <ac:picMkLst>
            <pc:docMk/>
            <pc:sldMk cId="2228573375" sldId="272"/>
            <ac:picMk id="17" creationId="{CFACE168-0E96-4815-92E7-042C04B0AAD5}"/>
          </ac:picMkLst>
        </pc:picChg>
      </pc:sldChg>
      <pc:sldChg chg="modSp modTransition">
        <pc:chgData name="Sergey Ivanov" userId="dc222e98b39a7953" providerId="LiveId" clId="{F363290B-0433-4AA7-AA22-30C8DBF910C8}" dt="2019-08-09T18:10:01.331" v="1066" actId="20577"/>
        <pc:sldMkLst>
          <pc:docMk/>
          <pc:sldMk cId="335797867" sldId="276"/>
        </pc:sldMkLst>
        <pc:spChg chg="mod">
          <ac:chgData name="Sergey Ivanov" userId="dc222e98b39a7953" providerId="LiveId" clId="{F363290B-0433-4AA7-AA22-30C8DBF910C8}" dt="2019-08-09T18:09:20.392" v="1061" actId="1076"/>
          <ac:spMkLst>
            <pc:docMk/>
            <pc:sldMk cId="335797867" sldId="276"/>
            <ac:spMk id="2" creationId="{00000000-0000-0000-0000-000000000000}"/>
          </ac:spMkLst>
        </pc:spChg>
        <pc:spChg chg="mod">
          <ac:chgData name="Sergey Ivanov" userId="dc222e98b39a7953" providerId="LiveId" clId="{F363290B-0433-4AA7-AA22-30C8DBF910C8}" dt="2019-08-09T18:10:01.331" v="1066" actId="20577"/>
          <ac:spMkLst>
            <pc:docMk/>
            <pc:sldMk cId="335797867" sldId="276"/>
            <ac:spMk id="6" creationId="{00000000-0000-0000-0000-000000000000}"/>
          </ac:spMkLst>
        </pc:spChg>
      </pc:sldChg>
      <pc:sldChg chg="addSp delSp modSp modTransition">
        <pc:chgData name="Sergey Ivanov" userId="dc222e98b39a7953" providerId="LiveId" clId="{F363290B-0433-4AA7-AA22-30C8DBF910C8}" dt="2019-08-09T18:10:58.827" v="1067" actId="20577"/>
        <pc:sldMkLst>
          <pc:docMk/>
          <pc:sldMk cId="1731356119" sldId="279"/>
        </pc:sldMkLst>
        <pc:spChg chg="mod">
          <ac:chgData name="Sergey Ivanov" userId="dc222e98b39a7953" providerId="LiveId" clId="{F363290B-0433-4AA7-AA22-30C8DBF910C8}" dt="2019-08-09T18:10:58.827" v="1067" actId="20577"/>
          <ac:spMkLst>
            <pc:docMk/>
            <pc:sldMk cId="1731356119" sldId="279"/>
            <ac:spMk id="3" creationId="{94B9DEC3-F6EC-4BC5-856C-54FBD20D5C87}"/>
          </ac:spMkLst>
        </pc:spChg>
        <pc:spChg chg="add del mod">
          <ac:chgData name="Sergey Ivanov" userId="dc222e98b39a7953" providerId="LiveId" clId="{F363290B-0433-4AA7-AA22-30C8DBF910C8}" dt="2019-08-09T17:46:12.846" v="829"/>
          <ac:spMkLst>
            <pc:docMk/>
            <pc:sldMk cId="1731356119" sldId="279"/>
            <ac:spMk id="5" creationId="{22C0D565-80D4-439B-A34E-F927604556ED}"/>
          </ac:spMkLst>
        </pc:spChg>
        <pc:spChg chg="del mod">
          <ac:chgData name="Sergey Ivanov" userId="dc222e98b39a7953" providerId="LiveId" clId="{F363290B-0433-4AA7-AA22-30C8DBF910C8}" dt="2019-08-09T17:46:12.841" v="827" actId="478"/>
          <ac:spMkLst>
            <pc:docMk/>
            <pc:sldMk cId="1731356119" sldId="279"/>
            <ac:spMk id="11" creationId="{A473A461-FD52-4237-B447-C7D3CA045FDD}"/>
          </ac:spMkLst>
        </pc:spChg>
        <pc:picChg chg="add mod">
          <ac:chgData name="Sergey Ivanov" userId="dc222e98b39a7953" providerId="LiveId" clId="{F363290B-0433-4AA7-AA22-30C8DBF910C8}" dt="2019-08-09T18:08:53.025" v="1058" actId="14100"/>
          <ac:picMkLst>
            <pc:docMk/>
            <pc:sldMk cId="1731356119" sldId="279"/>
            <ac:picMk id="4" creationId="{17DC026E-90D9-481E-A588-7C14A15F64E1}"/>
          </ac:picMkLst>
        </pc:picChg>
        <pc:picChg chg="del">
          <ac:chgData name="Sergey Ivanov" userId="dc222e98b39a7953" providerId="LiveId" clId="{F363290B-0433-4AA7-AA22-30C8DBF910C8}" dt="2019-08-09T17:20:25.457" v="738" actId="478"/>
          <ac:picMkLst>
            <pc:docMk/>
            <pc:sldMk cId="1731356119" sldId="279"/>
            <ac:picMk id="7" creationId="{5268E3F2-0B63-49CD-A680-FE4AF675123D}"/>
          </ac:picMkLst>
        </pc:picChg>
        <pc:picChg chg="add mod modCrop">
          <ac:chgData name="Sergey Ivanov" userId="dc222e98b39a7953" providerId="LiveId" clId="{F363290B-0433-4AA7-AA22-30C8DBF910C8}" dt="2019-08-09T17:49:13.432" v="898" actId="1076"/>
          <ac:picMkLst>
            <pc:docMk/>
            <pc:sldMk cId="1731356119" sldId="279"/>
            <ac:picMk id="8" creationId="{8A864DAD-086D-4CD2-996F-B89DA77A21AF}"/>
          </ac:picMkLst>
        </pc:picChg>
        <pc:picChg chg="del">
          <ac:chgData name="Sergey Ivanov" userId="dc222e98b39a7953" providerId="LiveId" clId="{F363290B-0433-4AA7-AA22-30C8DBF910C8}" dt="2019-08-09T16:14:34.987" v="737" actId="478"/>
          <ac:picMkLst>
            <pc:docMk/>
            <pc:sldMk cId="1731356119" sldId="279"/>
            <ac:picMk id="9" creationId="{31B18D4C-8FD9-4885-BABD-E786DDBB8AC7}"/>
          </ac:picMkLst>
        </pc:picChg>
      </pc:sldChg>
      <pc:sldChg chg="delSp modSp add modTransition">
        <pc:chgData name="Sergey Ivanov" userId="dc222e98b39a7953" providerId="LiveId" clId="{F363290B-0433-4AA7-AA22-30C8DBF910C8}" dt="2019-08-09T18:06:59.295" v="1040" actId="20577"/>
        <pc:sldMkLst>
          <pc:docMk/>
          <pc:sldMk cId="2294460044" sldId="280"/>
        </pc:sldMkLst>
        <pc:spChg chg="mod">
          <ac:chgData name="Sergey Ivanov" userId="dc222e98b39a7953" providerId="LiveId" clId="{F363290B-0433-4AA7-AA22-30C8DBF910C8}" dt="2019-08-09T17:47:48.448" v="889" actId="122"/>
          <ac:spMkLst>
            <pc:docMk/>
            <pc:sldMk cId="2294460044" sldId="280"/>
            <ac:spMk id="2" creationId="{04B5F080-850B-4117-93E7-FF83FBCC19EE}"/>
          </ac:spMkLst>
        </pc:spChg>
        <pc:spChg chg="mod">
          <ac:chgData name="Sergey Ivanov" userId="dc222e98b39a7953" providerId="LiveId" clId="{F363290B-0433-4AA7-AA22-30C8DBF910C8}" dt="2019-08-09T18:06:59.295" v="1040" actId="20577"/>
          <ac:spMkLst>
            <pc:docMk/>
            <pc:sldMk cId="2294460044" sldId="280"/>
            <ac:spMk id="3" creationId="{458455C1-AEAA-48D0-A993-21CB5E84F336}"/>
          </ac:spMkLst>
        </pc:spChg>
        <pc:spChg chg="del">
          <ac:chgData name="Sergey Ivanov" userId="dc222e98b39a7953" providerId="LiveId" clId="{F363290B-0433-4AA7-AA22-30C8DBF910C8}" dt="2019-08-09T17:47:36.487" v="885" actId="478"/>
          <ac:spMkLst>
            <pc:docMk/>
            <pc:sldMk cId="2294460044" sldId="280"/>
            <ac:spMk id="4" creationId="{60358B44-AABB-4473-826B-2AA5E97FC3F2}"/>
          </ac:spMkLst>
        </pc:spChg>
        <pc:spChg chg="mod">
          <ac:chgData name="Sergey Ivanov" userId="dc222e98b39a7953" providerId="LiveId" clId="{F363290B-0433-4AA7-AA22-30C8DBF910C8}" dt="2019-08-09T15:55:06.826" v="550" actId="27636"/>
          <ac:spMkLst>
            <pc:docMk/>
            <pc:sldMk cId="2294460044" sldId="280"/>
            <ac:spMk id="5" creationId="{74776882-9185-4CCE-AD9F-BF3022A88A1E}"/>
          </ac:spMkLst>
        </pc:spChg>
      </pc:sldChg>
      <pc:sldChg chg="addSp delSp modSp add modTransition">
        <pc:chgData name="Sergey Ivanov" userId="dc222e98b39a7953" providerId="LiveId" clId="{F363290B-0433-4AA7-AA22-30C8DBF910C8}" dt="2019-08-09T18:08:09.906" v="1057" actId="14100"/>
        <pc:sldMkLst>
          <pc:docMk/>
          <pc:sldMk cId="1195236428" sldId="281"/>
        </pc:sldMkLst>
        <pc:spChg chg="del">
          <ac:chgData name="Sergey Ivanov" userId="dc222e98b39a7953" providerId="LiveId" clId="{F363290B-0433-4AA7-AA22-30C8DBF910C8}" dt="2019-08-09T16:01:34.855" v="627" actId="478"/>
          <ac:spMkLst>
            <pc:docMk/>
            <pc:sldMk cId="1195236428" sldId="281"/>
            <ac:spMk id="2" creationId="{A9C1DE55-8860-4F8C-8464-92F8E178BA6B}"/>
          </ac:spMkLst>
        </pc:spChg>
        <pc:spChg chg="del">
          <ac:chgData name="Sergey Ivanov" userId="dc222e98b39a7953" providerId="LiveId" clId="{F363290B-0433-4AA7-AA22-30C8DBF910C8}" dt="2019-08-09T16:01:37.527" v="628" actId="478"/>
          <ac:spMkLst>
            <pc:docMk/>
            <pc:sldMk cId="1195236428" sldId="281"/>
            <ac:spMk id="3" creationId="{8C4D962E-A88F-44F8-BAE8-0B20D0BC5173}"/>
          </ac:spMkLst>
        </pc:spChg>
        <pc:spChg chg="add mod">
          <ac:chgData name="Sergey Ivanov" userId="dc222e98b39a7953" providerId="LiveId" clId="{F363290B-0433-4AA7-AA22-30C8DBF910C8}" dt="2019-08-09T18:07:58.801" v="1055" actId="20577"/>
          <ac:spMkLst>
            <pc:docMk/>
            <pc:sldMk cId="1195236428" sldId="281"/>
            <ac:spMk id="18" creationId="{78759354-5060-4DC0-AB44-743196F35217}"/>
          </ac:spMkLst>
        </pc:spChg>
        <pc:picChg chg="add mod">
          <ac:chgData name="Sergey Ivanov" userId="dc222e98b39a7953" providerId="LiveId" clId="{F363290B-0433-4AA7-AA22-30C8DBF910C8}" dt="2019-08-09T17:48:41.944" v="894" actId="14100"/>
          <ac:picMkLst>
            <pc:docMk/>
            <pc:sldMk cId="1195236428" sldId="281"/>
            <ac:picMk id="5" creationId="{A4C36419-B47B-44E4-BC6B-3102F4F75A5B}"/>
          </ac:picMkLst>
        </pc:picChg>
        <pc:picChg chg="add mod">
          <ac:chgData name="Sergey Ivanov" userId="dc222e98b39a7953" providerId="LiveId" clId="{F363290B-0433-4AA7-AA22-30C8DBF910C8}" dt="2019-08-09T18:08:09.906" v="1057" actId="14100"/>
          <ac:picMkLst>
            <pc:docMk/>
            <pc:sldMk cId="1195236428" sldId="281"/>
            <ac:picMk id="7" creationId="{AB209DE7-88D8-48D8-924F-C78644C237E0}"/>
          </ac:picMkLst>
        </pc:picChg>
        <pc:picChg chg="add del mod">
          <ac:chgData name="Sergey Ivanov" userId="dc222e98b39a7953" providerId="LiveId" clId="{F363290B-0433-4AA7-AA22-30C8DBF910C8}" dt="2019-08-09T16:04:39.001" v="658" actId="478"/>
          <ac:picMkLst>
            <pc:docMk/>
            <pc:sldMk cId="1195236428" sldId="281"/>
            <ac:picMk id="9" creationId="{8D5ABD91-7AC5-45F9-ACE5-B3C5E20E8BF3}"/>
          </ac:picMkLst>
        </pc:picChg>
        <pc:picChg chg="add del mod">
          <ac:chgData name="Sergey Ivanov" userId="dc222e98b39a7953" providerId="LiveId" clId="{F363290B-0433-4AA7-AA22-30C8DBF910C8}" dt="2019-08-09T16:04:47.559" v="662" actId="478"/>
          <ac:picMkLst>
            <pc:docMk/>
            <pc:sldMk cId="1195236428" sldId="281"/>
            <ac:picMk id="11" creationId="{92B62AC4-6F58-4295-BF4C-0F0360A5AA79}"/>
          </ac:picMkLst>
        </pc:picChg>
        <pc:picChg chg="add mod">
          <ac:chgData name="Sergey Ivanov" userId="dc222e98b39a7953" providerId="LiveId" clId="{F363290B-0433-4AA7-AA22-30C8DBF910C8}" dt="2019-08-09T17:48:37.154" v="893" actId="1076"/>
          <ac:picMkLst>
            <pc:docMk/>
            <pc:sldMk cId="1195236428" sldId="281"/>
            <ac:picMk id="13" creationId="{8F72B1AE-EB19-4793-90DC-2A364E14439A}"/>
          </ac:picMkLst>
        </pc:picChg>
        <pc:picChg chg="add del mod">
          <ac:chgData name="Sergey Ivanov" userId="dc222e98b39a7953" providerId="LiveId" clId="{F363290B-0433-4AA7-AA22-30C8DBF910C8}" dt="2019-08-09T16:04:36.674" v="657" actId="478"/>
          <ac:picMkLst>
            <pc:docMk/>
            <pc:sldMk cId="1195236428" sldId="281"/>
            <ac:picMk id="15" creationId="{3D1AADB3-310E-4E59-8AC3-F0E3DD4A6C6A}"/>
          </ac:picMkLst>
        </pc:picChg>
        <pc:picChg chg="add del mod">
          <ac:chgData name="Sergey Ivanov" userId="dc222e98b39a7953" providerId="LiveId" clId="{F363290B-0433-4AA7-AA22-30C8DBF910C8}" dt="2019-08-09T16:04:44.703" v="660" actId="478"/>
          <ac:picMkLst>
            <pc:docMk/>
            <pc:sldMk cId="1195236428" sldId="281"/>
            <ac:picMk id="17" creationId="{D07237F4-0097-483E-AF18-389AD11D6DA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634B95-8051-4541-895F-03AAD3A94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1080941-A4B5-47C4-85D6-CD6277F63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A1137F-C981-4348-93E3-60ACD39CF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8F4B-DE2E-4FF5-9B51-DE1516BA0376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80B613-26A3-4D71-86CE-2CAB062B6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D4F65E-7A73-4D9E-B889-652DE9C86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3F24-E2B3-4BB8-AE45-A01491CF6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390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439EC-8289-4B34-B9D1-FED534BAB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D4562F-A2BD-4FC6-809A-152440B29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B98262-9DF4-46CA-BD56-E153F7A21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8F4B-DE2E-4FF5-9B51-DE1516BA0376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DAC334-691F-465A-8DD5-69E670A29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AF5E59-89EB-4F4C-858E-F8406A505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3F24-E2B3-4BB8-AE45-A01491CF6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5EEADF-7359-4092-9887-D48F7C4373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1F0BF0-1B4D-43B8-86B0-0A8F8DB66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3BB767-D525-452D-919A-A8796FD8F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8F4B-DE2E-4FF5-9B51-DE1516BA0376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B92A05-5D85-4E23-B004-AB0835783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D716E0-1923-4B73-89F0-F1BCE8079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3F24-E2B3-4BB8-AE45-A01491CF6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42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1E5C8-43A0-4C39-83CE-59E6AEF1E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5E0DA3-DAAC-4E1A-A17E-BD7CF3FCB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10327F-F6F5-43E3-8548-128B9D7B1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8F4B-DE2E-4FF5-9B51-DE1516BA0376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161D8D-C010-4E26-945F-347C0CA9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BD5C25-4C5D-4DBA-8AE9-C2B41EFC2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3F24-E2B3-4BB8-AE45-A01491CF6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67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BE360-90AA-4A9F-9AE6-87CCF397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CB8B08-A13F-42B9-BB0A-BD917404B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C24F54-D5FA-41FD-AAA2-17A3353C7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8F4B-DE2E-4FF5-9B51-DE1516BA0376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59AB5D-8032-4A39-915D-D40562F73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09BA89-C5FF-4A36-A076-FA9A5413C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3F24-E2B3-4BB8-AE45-A01491CF6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202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DD349-2F94-49A9-9986-ABBF9E134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E31C86-25FD-4FE8-A3FA-14D3531B40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2FC132-8829-4758-9637-42F8B8B03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919D13-CABA-47FE-85E3-A7C553729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8F4B-DE2E-4FF5-9B51-DE1516BA0376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D3C82C-A78D-49B7-945C-84B774807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721D3C-95E9-4F9D-9D81-C8068C315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3F24-E2B3-4BB8-AE45-A01491CF6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496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F19BE-56C1-4DDA-9CD6-9505FE5A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C0A467-247D-4115-B4C9-9ECB9F430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30C066-D9E8-4CFA-A48F-50AD66AC6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A8F1EA2-184F-40CE-A42A-22CFC783BC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DD4324-C576-454E-A472-8E58BB5723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D17EC26-4042-4F4D-9593-27384A6FF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8F4B-DE2E-4FF5-9B51-DE1516BA0376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CBD6A45-F75A-432B-B5C4-82547B95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583F625-3D34-4D60-8CD3-F221C4079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3F24-E2B3-4BB8-AE45-A01491CF6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16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2A6835-69FF-4F00-B315-43763B3AE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BE44AA-5295-48C5-829D-5515C95A7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8F4B-DE2E-4FF5-9B51-DE1516BA0376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0F34FC-81F0-4A9A-BA42-14ACCC385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785A98-B210-4004-B396-1E0308E65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3F24-E2B3-4BB8-AE45-A01491CF6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939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4832DC5-D4BF-4305-9901-617FE57BD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8F4B-DE2E-4FF5-9B51-DE1516BA0376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3E7A06C-6E23-4AE5-B3FB-555BD557F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8F4A41-0D42-4F5D-91A0-41B4E691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3F24-E2B3-4BB8-AE45-A01491CF6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36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EBE685-7D8B-476B-BDF9-0445C377F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09714E-3205-4DFA-881F-D48CA7697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46ED14-7EA6-49C1-A3AB-13FE62B49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3E1343-6C76-4FE0-ABC0-16DBEA06C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8F4B-DE2E-4FF5-9B51-DE1516BA0376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DE2AD7-22DA-4A4C-89D6-AA0BC05FF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CF4EBC-3340-4E87-B32A-9F3E3499F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3F24-E2B3-4BB8-AE45-A01491CF6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83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9572B3-5EBD-4861-AFF2-6E3445720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7F4F02-3246-46FC-B22B-6A352E87B9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815C6F-AD6F-4E07-9F48-A1B56C86D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ED1BA3-B2BE-4166-A8F7-E002D42CB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8F4B-DE2E-4FF5-9B51-DE1516BA0376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C0E9A0-D062-48DB-B18D-8A00C1A87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B485E5-3116-45FC-8B95-00062A0AD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3F24-E2B3-4BB8-AE45-A01491CF6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73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092BCD-DF35-42BC-B1BB-3D6ACEB3C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ADBB60-45DC-4216-82F9-CC202D457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5B6F3D-A078-400D-B2AB-51354B61BF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D8F4B-DE2E-4FF5-9B51-DE1516BA0376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9B76C7-C9CA-499E-A1EA-77044AEEB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CA1D4B-C825-45E0-9814-B8EB4B49D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03F24-E2B3-4BB8-AE45-A01491CF6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4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91136"/>
            <a:ext cx="12057016" cy="1307990"/>
          </a:xfrm>
        </p:spPr>
        <p:txBody>
          <a:bodyPr>
            <a:normAutofit/>
          </a:bodyPr>
          <a:lstStyle/>
          <a:p>
            <a:r>
              <a:rPr lang="ru-RU" sz="3000" dirty="0"/>
              <a:t>Концепция комплекса храма в честь преподобного Серафима Саровского в поселке Пахомово Заокского района Тульской области.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02" y="334883"/>
            <a:ext cx="4095481" cy="5062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890D3A-0391-4C38-BC6A-3D669D045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814" y="334883"/>
            <a:ext cx="6800184" cy="5198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2427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58455C1-AEAA-48D0-A993-21CB5E84F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381" y="2918881"/>
            <a:ext cx="6814973" cy="3696789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Летом 2018г. Началось строительство, заложенной в 2017г. церкви в 130 км от МКАД по Симферопольскому шоссе, рядом с памятником павшим воинам. В декабре 2018г. здание храма было построено.</a:t>
            </a:r>
          </a:p>
          <a:p>
            <a:r>
              <a:rPr lang="ru-RU" sz="2400" dirty="0"/>
              <a:t>С первых дней прихода настоятелем храма является иерей Сергий Иванов - выпускник экономического факультета МГУ им. </a:t>
            </a:r>
            <a:r>
              <a:rPr lang="ru-RU" sz="2400" dirty="0" err="1"/>
              <a:t>М.В.Ломоносова</a:t>
            </a:r>
            <a:r>
              <a:rPr lang="ru-RU" sz="2400" dirty="0"/>
              <a:t>, факультета религиоведения Российского Православного Университета им. </a:t>
            </a:r>
            <a:r>
              <a:rPr lang="ru-RU" sz="2400" dirty="0" err="1"/>
              <a:t>св.Иоанна</a:t>
            </a:r>
            <a:r>
              <a:rPr lang="ru-RU" sz="2400" dirty="0"/>
              <a:t> Богослова и пастырского отделения Калужской Духовной Семинарии.</a:t>
            </a:r>
          </a:p>
          <a:p>
            <a:endParaRPr lang="ru-RU" sz="2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8EC942-8FB6-4BC3-A709-4A1AC5FE2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75" y="3311094"/>
            <a:ext cx="4650726" cy="29123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2C58492-A76C-49D9-B412-8F0BC0C1C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007" y="226247"/>
            <a:ext cx="3495191" cy="2544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029D50-CF03-4191-975A-65AF1D72ED6F}"/>
              </a:ext>
            </a:extLst>
          </p:cNvPr>
          <p:cNvSpPr txBox="1"/>
          <p:nvPr/>
        </p:nvSpPr>
        <p:spPr>
          <a:xfrm>
            <a:off x="246396" y="5577124"/>
            <a:ext cx="4762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Занятия по Православной культуре и религиоведению в школе </a:t>
            </a:r>
            <a:r>
              <a:rPr lang="ru-RU" dirty="0" err="1">
                <a:solidFill>
                  <a:schemeClr val="bg1"/>
                </a:solidFill>
              </a:rPr>
              <a:t>п.Пахомово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Изображение выглядит как внешний, здание, дерево, дом&#10;&#10;Автоматически созданное описание">
            <a:extLst>
              <a:ext uri="{FF2B5EF4-FFF2-40B4-BE49-F238E27FC236}">
                <a16:creationId xmlns:a16="http://schemas.microsoft.com/office/drawing/2014/main" id="{F7539FC1-73AD-481C-AE5A-6D0FE1D9E5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4439"/>
          <a:stretch/>
        </p:blipFill>
        <p:spPr>
          <a:xfrm>
            <a:off x="357776" y="226247"/>
            <a:ext cx="4650726" cy="269263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дерево, внешний, снег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24F4A276-D9D3-4519-B7E9-E9601E7B2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703" y="226246"/>
            <a:ext cx="3278652" cy="254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73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5F080-850B-4117-93E7-FF83FBCC1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9223" y="144801"/>
            <a:ext cx="7654834" cy="1126156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Что будет в себя включать комплекс храма?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8455C1-AEAA-48D0-A993-21CB5E84F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1" y="1359189"/>
            <a:ext cx="4716379" cy="512187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Церковь в честь преп. Серафима Саровского;</a:t>
            </a:r>
          </a:p>
          <a:p>
            <a:r>
              <a:rPr lang="ru-RU" dirty="0"/>
              <a:t>Воскресную школу – православный просветительский центр для детей и взрослых, студию хорового пения, студию иностранных языков, библиотеку, фотокружок;</a:t>
            </a:r>
          </a:p>
          <a:p>
            <a:r>
              <a:rPr lang="ru-RU" dirty="0"/>
              <a:t>Трапезную для совместной трапезы прихожан и паломников храма;</a:t>
            </a:r>
          </a:p>
          <a:p>
            <a:r>
              <a:rPr lang="ru-RU" dirty="0"/>
              <a:t>Спортивный центр для занятий спортом бесплатно для всех желающих, оборудованный для занятий тяжелой атлетикой и боевыми искусствами;</a:t>
            </a:r>
          </a:p>
          <a:p>
            <a:r>
              <a:rPr lang="ru-RU" dirty="0"/>
              <a:t>Лавку с сувенирами и продукцией местных жителей: выпечка, рукоделие.</a:t>
            </a:r>
          </a:p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776882-9185-4CCE-AD9F-BF3022A8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pic>
        <p:nvPicPr>
          <p:cNvPr id="9" name="Рисунок 8" descr="Изображение выглядит как человек, внутренний, стена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18EC942-8FB6-4BC3-A709-4A1AC5FE2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55" y="2708669"/>
            <a:ext cx="2891746" cy="18433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2C58492-A76C-49D9-B412-8F0BC0C1C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781" y="1536032"/>
            <a:ext cx="3148900" cy="227536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нутренний, п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FACE168-0E96-4815-92E7-042C04B0A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780" y="4120730"/>
            <a:ext cx="3148901" cy="223194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тена, внутренний, пол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2E0E8E0-5DB9-42D0-A3A2-9A4FD08751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55" y="4640234"/>
            <a:ext cx="2891745" cy="18408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4A8FD2-5992-44F3-B0AE-9DE92E4CCB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656" y="468934"/>
            <a:ext cx="2839744" cy="213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60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человек, стена, внутренний, стол&#10;&#10;Автоматически созданное описание">
            <a:extLst>
              <a:ext uri="{FF2B5EF4-FFF2-40B4-BE49-F238E27FC236}">
                <a16:creationId xmlns:a16="http://schemas.microsoft.com/office/drawing/2014/main" id="{A4C36419-B47B-44E4-BC6B-3102F4F75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5" y="203228"/>
            <a:ext cx="4279657" cy="3088612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утренний, потолок, человек, стол&#10;&#10;Автоматически созданное описание">
            <a:extLst>
              <a:ext uri="{FF2B5EF4-FFF2-40B4-BE49-F238E27FC236}">
                <a16:creationId xmlns:a16="http://schemas.microsoft.com/office/drawing/2014/main" id="{AB209DE7-88D8-48D8-924F-C78644C23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531" y="2706503"/>
            <a:ext cx="5499463" cy="38402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внутренний, стена, человек, пол&#10;&#10;Автоматически созданное описание">
            <a:extLst>
              <a:ext uri="{FF2B5EF4-FFF2-40B4-BE49-F238E27FC236}">
                <a16:creationId xmlns:a16="http://schemas.microsoft.com/office/drawing/2014/main" id="{8F72B1AE-EB19-4793-90DC-2A364E1443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4" y="3691389"/>
            <a:ext cx="4279657" cy="2855334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8759354-5060-4DC0-AB44-743196F35217}"/>
              </a:ext>
            </a:extLst>
          </p:cNvPr>
          <p:cNvSpPr/>
          <p:nvPr/>
        </p:nvSpPr>
        <p:spPr>
          <a:xfrm>
            <a:off x="4760259" y="151958"/>
            <a:ext cx="72614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anose="02040502050405020303" pitchFamily="18" charset="0"/>
              </a:rPr>
              <a:t>1 августа 2019 года, в день обретения мощей </a:t>
            </a:r>
            <a:r>
              <a:rPr lang="ru-RU" sz="2000" dirty="0" err="1">
                <a:latin typeface="Georgia" panose="02040502050405020303" pitchFamily="18" charset="0"/>
              </a:rPr>
              <a:t>прп</a:t>
            </a:r>
            <a:r>
              <a:rPr lang="ru-RU" sz="2000" dirty="0">
                <a:latin typeface="Georgia" panose="02040502050405020303" pitchFamily="18" charset="0"/>
              </a:rPr>
              <a:t>. Серафима￼, Саровского чудотворца, </a:t>
            </a:r>
            <a:r>
              <a:rPr lang="ru-RU" sz="2000" dirty="0" err="1">
                <a:latin typeface="Georgia" panose="02040502050405020303" pitchFamily="18" charset="0"/>
              </a:rPr>
              <a:t>Преосвященнейший</a:t>
            </a:r>
            <a:r>
              <a:rPr lang="ru-RU" sz="2000" dirty="0">
                <a:latin typeface="Georgia" panose="02040502050405020303" pitchFamily="18" charset="0"/>
              </a:rPr>
              <a:t> Серафим епископ Белевский и Алексинский совершил чин Великого освящения и первую Божественную литургию в </a:t>
            </a:r>
            <a:r>
              <a:rPr lang="ru-RU" sz="2000" dirty="0" err="1">
                <a:latin typeface="Georgia" panose="02040502050405020303" pitchFamily="18" charset="0"/>
              </a:rPr>
              <a:t>новоосвященном</a:t>
            </a:r>
            <a:r>
              <a:rPr lang="ru-RU" sz="2000" dirty="0">
                <a:latin typeface="Georgia" panose="02040502050405020303" pitchFamily="18" charset="0"/>
              </a:rPr>
              <a:t> храме </a:t>
            </a:r>
            <a:r>
              <a:rPr lang="ru-RU" sz="2000" dirty="0" err="1">
                <a:latin typeface="Georgia" panose="02040502050405020303" pitchFamily="18" charset="0"/>
              </a:rPr>
              <a:t>прп</a:t>
            </a:r>
            <a:r>
              <a:rPr lang="ru-RU" sz="2000" dirty="0">
                <a:latin typeface="Georgia" panose="02040502050405020303" pitchFamily="18" charset="0"/>
              </a:rPr>
              <a:t>. Серафима Саровского пос. Пахомово, Заокского р-на в </a:t>
            </a:r>
            <a:r>
              <a:rPr lang="ru-RU" sz="2000" dirty="0" err="1">
                <a:latin typeface="Georgia" panose="02040502050405020303" pitchFamily="18" charset="0"/>
              </a:rPr>
              <a:t>сослужении</a:t>
            </a:r>
            <a:r>
              <a:rPr lang="ru-RU" sz="2000" dirty="0">
                <a:latin typeface="Georgia" panose="02040502050405020303" pitchFamily="18" charset="0"/>
              </a:rPr>
              <a:t> настоятеля храма — иерея Сергия Иванова и духовенства Заокского благочиния.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95236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4B9DEC3-F6EC-4BC5-856C-54FBD20D5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985" y="4317987"/>
            <a:ext cx="6767590" cy="2357133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Братья и сестры, в нашем храме уже совершаются Таинства Святой Православной Церкви</a:t>
            </a:r>
          </a:p>
          <a:p>
            <a:r>
              <a:rPr lang="ru-RU" sz="2000" dirty="0"/>
              <a:t>Без суеты, в благоговейной тишине недалеко от Москвы, есть возможность в молитве провести конец рабочей недели в кругу близких по духу братьев и сестёр</a:t>
            </a:r>
          </a:p>
          <a:p>
            <a:r>
              <a:rPr lang="ru-RU" sz="2000" dirty="0"/>
              <a:t>Появится дополнительная ниточка, связывающая нас в деле спасения каждого, а также в решении житейских наших земных проблем</a:t>
            </a:r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5CED2E3-9F8C-4168-8150-6C12742B2561}"/>
              </a:ext>
            </a:extLst>
          </p:cNvPr>
          <p:cNvSpPr/>
          <p:nvPr/>
        </p:nvSpPr>
        <p:spPr>
          <a:xfrm>
            <a:off x="274101" y="14243"/>
            <a:ext cx="11938714" cy="1062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Спасение души (об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ó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жение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) каждого православного невозможно без литургического общения со Христом вне Церкви</a:t>
            </a:r>
          </a:p>
        </p:txBody>
      </p:sp>
      <p:pic>
        <p:nvPicPr>
          <p:cNvPr id="4" name="Рисунок 3" descr="Изображение выглядит как внутренний, пол, стен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17DC026E-90D9-481E-A588-7C14A15F6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989473"/>
            <a:ext cx="4598127" cy="3147647"/>
          </a:xfrm>
          <a:prstGeom prst="rect">
            <a:avLst/>
          </a:prstGeom>
        </p:spPr>
      </p:pic>
      <p:pic>
        <p:nvPicPr>
          <p:cNvPr id="8" name="Рисунок 7" descr="Изображение выглядит как внутренний, стена, пол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8A864DAD-086D-4CD2-996F-B89DA77A21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7" b="29067"/>
          <a:stretch/>
        </p:blipFill>
        <p:spPr>
          <a:xfrm>
            <a:off x="6977575" y="1076788"/>
            <a:ext cx="5004440" cy="500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56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680" y="244202"/>
            <a:ext cx="9692640" cy="67926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Реквизиты для пожертвований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4767" y="1045029"/>
            <a:ext cx="11495314" cy="4460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наименование: </a:t>
            </a:r>
          </a:p>
          <a:p>
            <a:pPr>
              <a:lnSpc>
                <a:spcPct val="12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МЕСТНАЯ РЕЛИГИОЗНАЯ ОРГАНИЗАЦИЯ ПРАВОСЛАВНЫЙ ПРИХОД ХРАМА ПРП. СЕРАФИМА САРОВСКОГО ПОС. ПАХОМОВО ЗАОКСКОГО РАЙОНА ТУЛЬСКОЙ ОБЛАСТИ БЕЛЕВСКОЙ ЕПАРХИИ РПЦ (МОСКОВСКИЙ ПАТРИАРХАТ)</a:t>
            </a:r>
          </a:p>
          <a:p>
            <a:pPr>
              <a:lnSpc>
                <a:spcPct val="120000"/>
              </a:lnSpc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Адрес: 301020,Пахомово,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ул.Юбилейная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участок 2В</a:t>
            </a:r>
          </a:p>
          <a:p>
            <a:pPr>
              <a:lnSpc>
                <a:spcPct val="12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ИНН 7126020463/ КПП 712601001, ОГРН 1187154021603. </a:t>
            </a:r>
          </a:p>
          <a:p>
            <a:pPr>
              <a:lnSpc>
                <a:spcPct val="120000"/>
              </a:lnSpc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р/с 40703810797450000015, Московский филиал ПАО РОСБАНК</a:t>
            </a:r>
          </a:p>
          <a:p>
            <a:pPr>
              <a:lnSpc>
                <a:spcPct val="12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Адрес банка: 125445, Москва, ул. Смольная, 22, стр.1. К/с: 30101810000000000256 в ГУ Банка России по Центральному федеральному округу. БИК: 044525256 КПП: 770843001, ИНН 7730060164 ОКПО 74466754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5797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417</Words>
  <Application>Microsoft Office PowerPoint</Application>
  <PresentationFormat>Широкоэкранный</PresentationFormat>
  <Paragraphs>25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Georgia</vt:lpstr>
      <vt:lpstr>Тема Office</vt:lpstr>
      <vt:lpstr>Презентация PowerPoint</vt:lpstr>
      <vt:lpstr>Презентация PowerPoint</vt:lpstr>
      <vt:lpstr>Что будет в себя включать комплекс храма?</vt:lpstr>
      <vt:lpstr>Презентация PowerPoint</vt:lpstr>
      <vt:lpstr>Презентация PowerPoint</vt:lpstr>
      <vt:lpstr>Реквизиты для пожертвований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 Ivanov</dc:creator>
  <cp:lastModifiedBy>Sergey Ivanov</cp:lastModifiedBy>
  <cp:revision>1</cp:revision>
  <dcterms:created xsi:type="dcterms:W3CDTF">2018-07-11T06:51:36Z</dcterms:created>
  <dcterms:modified xsi:type="dcterms:W3CDTF">2019-08-09T18:11:28Z</dcterms:modified>
</cp:coreProperties>
</file>